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9" r:id="rId2"/>
    <p:sldId id="300" r:id="rId3"/>
    <p:sldId id="257" r:id="rId4"/>
    <p:sldId id="294" r:id="rId5"/>
    <p:sldId id="293" r:id="rId6"/>
    <p:sldId id="304" r:id="rId7"/>
    <p:sldId id="305" r:id="rId8"/>
    <p:sldId id="303" r:id="rId9"/>
    <p:sldId id="259" r:id="rId10"/>
    <p:sldId id="292" r:id="rId11"/>
    <p:sldId id="301" r:id="rId12"/>
    <p:sldId id="302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9" autoAdjust="0"/>
    <p:restoredTop sz="94582" autoAdjust="0"/>
  </p:normalViewPr>
  <p:slideViewPr>
    <p:cSldViewPr snapToGrid="0">
      <p:cViewPr varScale="1">
        <p:scale>
          <a:sx n="82" d="100"/>
          <a:sy n="82" d="100"/>
        </p:scale>
        <p:origin x="44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4E755D-C509-4052-B62B-7BBA28FFB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301859E-F5A4-404F-BFFC-8CED1F7FAB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994AF3-0460-4A79-A8F2-5479BC11E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687E0-2BFE-43F7-850B-F11A64EFB877}" type="datetimeFigureOut">
              <a:rPr lang="fr-FR" smtClean="0"/>
              <a:t>18/06/2022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035CC32-E2A1-4AB2-B02E-36ABA67FD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2DB90B1-5774-4945-954A-FCD6B0C82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53CC9-6311-4D08-89B2-28676B8D66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0502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97D6A0-49C9-4DEF-B51D-B7198A7A7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E8C7436-2B50-47BF-B56F-42995E135D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69A1E5-5026-480F-BDE0-3DDFFB260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687E0-2BFE-43F7-850B-F11A64EFB877}" type="datetimeFigureOut">
              <a:rPr lang="fr-FR" smtClean="0"/>
              <a:t>18/06/2022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61EA61B-9686-4974-9755-1108D9848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8B2ECC7-166F-4362-A1E1-CFD22A25C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53CC9-6311-4D08-89B2-28676B8D66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699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010B5A0-0B04-4B6D-A0F7-E93F52A275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E24B236-B545-424D-A32C-7E47E13167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86AA010-03A4-4FB8-98EE-842C49CB9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687E0-2BFE-43F7-850B-F11A64EFB877}" type="datetimeFigureOut">
              <a:rPr lang="fr-FR" smtClean="0"/>
              <a:t>18/06/2022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95D34C-65C5-4137-9858-A1FB0F18C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47332E7-AADA-4F69-B356-AFC407785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53CC9-6311-4D08-89B2-28676B8D66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572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1717C0-413B-495B-A552-2E7BC3F19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D0BD3E-0188-4CB9-8158-54A51FB90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EDB10AF-C24F-405F-9299-71A0794D1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687E0-2BFE-43F7-850B-F11A64EFB877}" type="datetimeFigureOut">
              <a:rPr lang="fr-FR" smtClean="0"/>
              <a:t>18/06/2022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F517D20-243D-42BE-BAAD-6D17BF711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478C698-AADA-4084-834D-0AAC53968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53CC9-6311-4D08-89B2-28676B8D66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8625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07894B-EB19-4B78-88BF-038F5E2E2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2A73163-422C-446A-86D3-22BACFFA6B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A358FCF-0624-428C-A3BA-F2D86E41C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687E0-2BFE-43F7-850B-F11A64EFB877}" type="datetimeFigureOut">
              <a:rPr lang="fr-FR" smtClean="0"/>
              <a:t>18/06/2022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D8391B-6E21-4F1B-A2EB-4500C0D40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51E34D8-3802-4447-82B9-E61A6C825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53CC9-6311-4D08-89B2-28676B8D66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945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B9F940-18F2-4370-8624-7A3FE8984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D16FFF-3A61-4741-B739-6EACC2686E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3247DC1-A6A6-40C0-9BEC-868734E726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BA5F519-0CDD-45A1-A9D5-AF8DC014C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687E0-2BFE-43F7-850B-F11A64EFB877}" type="datetimeFigureOut">
              <a:rPr lang="fr-FR" smtClean="0"/>
              <a:t>18/06/2022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F344943-FDBC-4B64-9950-0D6215865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637688D-037E-47D1-AF23-A9F7D5B2B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53CC9-6311-4D08-89B2-28676B8D66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5571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D3A067-38E7-46C8-B8D7-09A16FF9C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578ABC6-DC3B-4B96-BD70-54B27D7B4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E8E4E1F-3507-4B04-B9CE-A816F1010A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438D275-7EAD-41C8-A61C-8A43F95BA8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050C413-2D36-4C59-BB47-640434FA11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DC1130E-4E64-4C2C-B685-A4D5B9185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687E0-2BFE-43F7-850B-F11A64EFB877}" type="datetimeFigureOut">
              <a:rPr lang="fr-FR" smtClean="0"/>
              <a:t>18/06/2022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CB9E3AE-2476-49F0-A0FD-B0374EC15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DE4D259-6B69-4A97-A2BD-FFDD7775F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53CC9-6311-4D08-89B2-28676B8D66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083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0859B8-527E-4211-B628-9422DCE1B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EF07B40-E9B4-4E73-A76F-9C012D292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687E0-2BFE-43F7-850B-F11A64EFB877}" type="datetimeFigureOut">
              <a:rPr lang="fr-FR" smtClean="0"/>
              <a:t>18/06/2022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DBEA636-D495-4DF7-89C6-888520215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2106887-892A-411A-A9D2-B81FA6621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53CC9-6311-4D08-89B2-28676B8D66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6973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AA105BF-95DA-4453-8CA7-AB5C264F7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687E0-2BFE-43F7-850B-F11A64EFB877}" type="datetimeFigureOut">
              <a:rPr lang="fr-FR" smtClean="0"/>
              <a:t>18/06/2022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D0C303E-6FE5-4E71-AE36-A63DBA9C2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FEBF324-DAA6-4FAE-BA22-17F157F76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53CC9-6311-4D08-89B2-28676B8D66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9752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3BC9C3-6589-4ECA-9992-486B735FE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7671CC-1303-488F-9148-96AD85663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1EAE8D9-886F-45DB-84EA-8F4947972C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E8B2290-B47A-4926-838D-8481827E2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687E0-2BFE-43F7-850B-F11A64EFB877}" type="datetimeFigureOut">
              <a:rPr lang="fr-FR" smtClean="0"/>
              <a:t>18/06/2022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E89FE8F-577F-47B0-8E6D-C7B3EEE2B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B8DC39-9AE4-46DB-BF20-70F1CA40B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53CC9-6311-4D08-89B2-28676B8D66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8384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9DEF39-1A3D-428E-8034-B203E6F63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0B04A6E-63E6-493D-ACE5-DCEE16D24D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7DE0F12-153D-4200-A205-ED877456E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92D0F81-243F-43A1-A35C-1352DA31B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687E0-2BFE-43F7-850B-F11A64EFB877}" type="datetimeFigureOut">
              <a:rPr lang="fr-FR" smtClean="0"/>
              <a:t>18/06/2022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7327B49-76C2-4343-B74D-F72A0E2B5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A1621B9-DE52-4AC0-A764-C5041780F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53CC9-6311-4D08-89B2-28676B8D66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672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2BA0270-6150-444C-BA81-971A7C5E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F482E04-BF87-4406-BF51-8A1D9EECB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007A087-8FBA-4E01-A675-0C6FFD7087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687E0-2BFE-43F7-850B-F11A64EFB877}" type="datetimeFigureOut">
              <a:rPr lang="fr-FR" smtClean="0"/>
              <a:t>18/06/2022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9A04D77-DF3C-4693-A36C-D38FF3899B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14AC45D-C59D-4056-959F-3D6789D31B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53CC9-6311-4D08-89B2-28676B8D66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7037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5.png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24" Type="http://schemas.openxmlformats.org/officeDocument/2006/relationships/image" Target="../media/image56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D26903C-A764-4B0D-9166-662594808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36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8B081816-CFDA-462D-8456-082A2DB41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67A050A-8160-4D45-BC2D-3BFC6E852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65BA181B-962E-4866-A20C-2D8F7A698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866C861A-07C4-4038-86AB-3A018E4FA7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C4D9682-8E1C-43E5-9052-D60038CEFD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1A88B821-43ED-4FBC-98EF-49FAA65398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E95D8B48-4F37-4A19-A1BE-0B9485B58E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BB90BC54-B5E0-4BB0-B90A-04631EF24E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5805BCB4-65E9-430D-AE4E-0CAAAF83B0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E95FF459-3F3C-4FF3-8B35-A21AAB2FC1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50DAD9AD-689C-4811-82A8-C813B69332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C24DD638-A9F0-48BC-87CD-11E76720875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0B44D14A-BE5A-420D-871B-0A0D6C63A3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9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12D02A0-B167-4548-AD93-62D6D205A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056497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76275A0-2945-45FB-947D-EB5ACA0A8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460082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96C5082-CE1A-4C10-AECE-67C0A9206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47184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395518F-E3D5-4880-81A8-0C53F7F7E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1A641D9-6639-48E8-AA6D-765A2B3C25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32C3626-62AD-4D3A-A111-4BE279C19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7054367-4C67-43FD-BBB4-27BDFAB8BE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682C981-81E0-45AF-A2EA-39901B3828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2EBCB66-EB13-4699-9564-3DDD0883AF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721"/>
            <a:ext cx="12092940" cy="680227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E1D08BA-DEF9-4755-9F70-1A18D4BBBB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D3E779B-0830-4E58-BCC7-EE8228A8E1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530" y="0"/>
            <a:ext cx="12192000" cy="68580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47415B4-794E-4B4A-8FD4-26CBAAA175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D27652F-BA6A-4E7D-8F9F-AB52C6680F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056D659-DE2D-48C7-A267-867E82B60C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60"/>
            <a:ext cx="12192000" cy="68580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2DD03A9-7FCC-4C79-932C-486FDA21C9C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EA50B2D-0198-4726-887D-3B5DEEA83F5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5837FD1A-4A01-4577-A1C1-2DF88F2595C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438CBEC7-C83E-4612-B25B-E439648186C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B8AC668E-C0A8-4CD8-B9F3-53AB6479288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55" y="55721"/>
            <a:ext cx="11146202" cy="6269739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50DD7B0E-EEA2-4B29-A55F-2C7B64CB8B1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" y="-137531"/>
            <a:ext cx="12192000" cy="6858000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C3D01293-E421-4BD5-8CD6-F4DE6723717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" y="-451512"/>
            <a:ext cx="12192000" cy="685800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25B9A733-24B2-4508-B3F6-6A0EB22716A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49" y="74189"/>
            <a:ext cx="10894267" cy="612802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1151424-9F4D-4E32-A5F2-2D13986A024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" y="-334942"/>
            <a:ext cx="12192000" cy="6858000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AF0988D0-B9CC-4355-9EBB-F200D9399BD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51" y="301510"/>
            <a:ext cx="11000306" cy="6187673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B5653AB1-5371-40E4-8397-D0DA12C551C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" y="-137531"/>
            <a:ext cx="12192000" cy="6858000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BA106DE0-03CB-4C3D-8B5A-1AA1F7EFAC0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" y="-33654"/>
            <a:ext cx="12192000" cy="6858000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36EC24F4-9263-480B-A4D2-9483F8D1492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68374"/>
            <a:ext cx="12192000" cy="6858000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2CDA0DF5-3BBB-4D00-9BB8-C4ABABD4471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65" y="188306"/>
            <a:ext cx="11795760" cy="6635115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3C59980D-8F27-4981-A36D-21D72A1095E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" y="333212"/>
            <a:ext cx="12192000" cy="656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719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2E636D3-90E6-4312-9875-010A69112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75881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B921BA5-0F52-4237-8353-AE39DC7E2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989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77CDD37-815E-4F4D-B367-3927BF28C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627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FBC58AA-D596-402B-AC6A-A561B7793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6062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37F737C6-CCFE-47BC-8F0C-CD2417FA1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565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 106">
            <a:extLst>
              <a:ext uri="{FF2B5EF4-FFF2-40B4-BE49-F238E27FC236}">
                <a16:creationId xmlns:a16="http://schemas.microsoft.com/office/drawing/2014/main" id="{CF287094-7B79-4A37-B413-4846007FA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5" name="Image 174">
            <a:extLst>
              <a:ext uri="{FF2B5EF4-FFF2-40B4-BE49-F238E27FC236}">
                <a16:creationId xmlns:a16="http://schemas.microsoft.com/office/drawing/2014/main" id="{F24029C5-3218-4F95-B1CA-622331E3B9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1" name="Image 210">
            <a:extLst>
              <a:ext uri="{FF2B5EF4-FFF2-40B4-BE49-F238E27FC236}">
                <a16:creationId xmlns:a16="http://schemas.microsoft.com/office/drawing/2014/main" id="{E2B9651E-34F9-444A-BFB5-3E19F26E8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3" name="Image 212">
            <a:extLst>
              <a:ext uri="{FF2B5EF4-FFF2-40B4-BE49-F238E27FC236}">
                <a16:creationId xmlns:a16="http://schemas.microsoft.com/office/drawing/2014/main" id="{D3D5C62A-E446-4BED-9256-645D9DEDD5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5" name="Image 214">
            <a:extLst>
              <a:ext uri="{FF2B5EF4-FFF2-40B4-BE49-F238E27FC236}">
                <a16:creationId xmlns:a16="http://schemas.microsoft.com/office/drawing/2014/main" id="{14CD5A51-A6D6-498A-989E-332CB37073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7" name="Image 216">
            <a:extLst>
              <a:ext uri="{FF2B5EF4-FFF2-40B4-BE49-F238E27FC236}">
                <a16:creationId xmlns:a16="http://schemas.microsoft.com/office/drawing/2014/main" id="{0CEA1B08-0FA9-4134-8E83-C5B522BF77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9" name="Image 218">
            <a:extLst>
              <a:ext uri="{FF2B5EF4-FFF2-40B4-BE49-F238E27FC236}">
                <a16:creationId xmlns:a16="http://schemas.microsoft.com/office/drawing/2014/main" id="{01776443-F476-473E-AFC5-DAC30ACB1C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1" name="Image 220">
            <a:extLst>
              <a:ext uri="{FF2B5EF4-FFF2-40B4-BE49-F238E27FC236}">
                <a16:creationId xmlns:a16="http://schemas.microsoft.com/office/drawing/2014/main" id="{8911D54E-8C16-4BFF-9276-E6D6F9BC1C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3" name="Image 222">
            <a:extLst>
              <a:ext uri="{FF2B5EF4-FFF2-40B4-BE49-F238E27FC236}">
                <a16:creationId xmlns:a16="http://schemas.microsoft.com/office/drawing/2014/main" id="{FAD7E131-A31C-4EFF-BFAA-F689133060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7" name="Image 226">
            <a:extLst>
              <a:ext uri="{FF2B5EF4-FFF2-40B4-BE49-F238E27FC236}">
                <a16:creationId xmlns:a16="http://schemas.microsoft.com/office/drawing/2014/main" id="{13D8CF3D-3E08-429A-9BAC-1C6B310D96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9" name="Image 228">
            <a:extLst>
              <a:ext uri="{FF2B5EF4-FFF2-40B4-BE49-F238E27FC236}">
                <a16:creationId xmlns:a16="http://schemas.microsoft.com/office/drawing/2014/main" id="{D3948B85-2A1F-4F44-A8CA-24F399B75B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1" name="Image 230">
            <a:extLst>
              <a:ext uri="{FF2B5EF4-FFF2-40B4-BE49-F238E27FC236}">
                <a16:creationId xmlns:a16="http://schemas.microsoft.com/office/drawing/2014/main" id="{5EC12D33-4643-427A-9412-DBD792910CD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3" name="Image 232">
            <a:extLst>
              <a:ext uri="{FF2B5EF4-FFF2-40B4-BE49-F238E27FC236}">
                <a16:creationId xmlns:a16="http://schemas.microsoft.com/office/drawing/2014/main" id="{01431DF1-04E2-4155-A399-824FBDC148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5" name="Image 234">
            <a:extLst>
              <a:ext uri="{FF2B5EF4-FFF2-40B4-BE49-F238E27FC236}">
                <a16:creationId xmlns:a16="http://schemas.microsoft.com/office/drawing/2014/main" id="{250951A7-6C6E-46C0-A882-178B4BBFCC0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7" name="Image 236">
            <a:extLst>
              <a:ext uri="{FF2B5EF4-FFF2-40B4-BE49-F238E27FC236}">
                <a16:creationId xmlns:a16="http://schemas.microsoft.com/office/drawing/2014/main" id="{744982F0-306B-4ED2-8785-E8E5B0F851A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9" name="Image 238">
            <a:extLst>
              <a:ext uri="{FF2B5EF4-FFF2-40B4-BE49-F238E27FC236}">
                <a16:creationId xmlns:a16="http://schemas.microsoft.com/office/drawing/2014/main" id="{D6A6458A-E86E-4486-AEFC-4D560025DFA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1" name="Image 240">
            <a:extLst>
              <a:ext uri="{FF2B5EF4-FFF2-40B4-BE49-F238E27FC236}">
                <a16:creationId xmlns:a16="http://schemas.microsoft.com/office/drawing/2014/main" id="{B472E27B-7CE8-432F-88A1-19A4CADEA99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3" name="Image 242">
            <a:extLst>
              <a:ext uri="{FF2B5EF4-FFF2-40B4-BE49-F238E27FC236}">
                <a16:creationId xmlns:a16="http://schemas.microsoft.com/office/drawing/2014/main" id="{63C0E3CE-3A3B-4E67-B13B-ABD692325CC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187D90DF-74D0-4BF0-9000-576880E01B2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3A93CBEA-2472-429E-95DD-34863223046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F680B7DA-9433-4271-AFBF-6528F01426C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B2185316-72E7-4BAF-84B9-856D71AB16E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15D7ACFD-CEE3-4017-9EC7-048F746E7B4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8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354 0 L 0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1269</TotalTime>
  <Words>0</Words>
  <Application>Microsoft Office PowerPoint</Application>
  <PresentationFormat>Grand écran</PresentationFormat>
  <Paragraphs>0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daved palimo</dc:creator>
  <cp:lastModifiedBy>daved palimo</cp:lastModifiedBy>
  <cp:revision>42</cp:revision>
  <dcterms:created xsi:type="dcterms:W3CDTF">2022-05-27T15:26:24Z</dcterms:created>
  <dcterms:modified xsi:type="dcterms:W3CDTF">2022-06-18T22:39:13Z</dcterms:modified>
</cp:coreProperties>
</file>